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65" r:id="rId3"/>
    <p:sldId id="268" r:id="rId4"/>
    <p:sldId id="267" r:id="rId5"/>
    <p:sldId id="264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7E4E8-8EF9-4E99-8EE9-40AFD40956B5}" type="datetimeFigureOut">
              <a:rPr lang="zh-CN" altLang="en-US" smtClean="0"/>
              <a:t>2017/6/5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191BC-4E01-4D69-A370-12B6234A64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181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191BC-4E01-4D69-A370-12B6234A64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335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59786"/>
            <a:ext cx="9141619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E2035-420A-412E-B0C5-7FC79E63BE0E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8"/>
          <p:cNvSpPr/>
          <p:nvPr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8801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B13D6-4293-4870-B95C-EE3143C3C671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0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zh-CN" sz="1800" smtClean="0">
                <a:solidFill>
                  <a:srgbClr val="000000"/>
                </a:solidFill>
                <a:latin typeface="Arial" panose="020B0604020202020204" pitchFamily="34" charset="0"/>
              </a:rPr>
              <a:t>3/13/2017</a:t>
            </a:r>
            <a:endParaRPr lang="en-US" altLang="zh-CN" sz="1800" smtClean="0">
              <a:solidFill>
                <a:srgbClr val="000000"/>
              </a:solidFill>
              <a:latin typeface="Arial" panose="020B0604020202020204" pitchFamily="34" charset="0"/>
              <a:ea typeface="나눔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latin typeface="Arial" panose="020B0604020202020204" pitchFamily="34" charset="0"/>
              </a:rPr>
              <a:t>HUMAN COMPUTER INTERACTION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fld id="{B78DA410-25D1-46D1-B986-352309A88C4C}" type="slidenum">
              <a:rPr lang="en-US" altLang="zh-CN" smtClean="0">
                <a:latin typeface="Arial" panose="020B0604020202020204" pitchFamily="34" charset="0"/>
              </a:rPr>
              <a:pPr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8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71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6C019CF-9C6A-42AF-80D7-6218BB1D2787}" type="slidenum">
              <a:rPr lang="en-US" altLang="zh-CN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3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3900" indent="-339725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900113" indent="-333375"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‹#›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63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B9FD-DF84-41CF-A096-5B5A2F25A698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082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FB05-0CB9-456E-A92F-29BDC2B5787E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4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26762-6E67-4999-AB10-5EFD7A370D6A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986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C4E51-F6DE-42E6-B213-FBD78D78A20E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14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4762-AC7B-4CFB-B8DC-2E4FB9F7C4BC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21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en-US" smtClean="0">
                <a:solidFill>
                  <a:srgbClr val="FFFFFF"/>
                </a:solidFill>
              </a:rPr>
              <a:t>HUMAN COMPUTER INTERACTION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EB1899-DB40-442C-8E13-A7DB20E981D4}" type="slidenum">
              <a:rPr lang="en-US" altLang="zh-CN" smtClean="0">
                <a:solidFill>
                  <a:srgbClr val="FFFFFF"/>
                </a:solidFill>
              </a:rPr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5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z="1800" smtClean="0">
                <a:solidFill>
                  <a:srgbClr val="000000"/>
                </a:solidFill>
              </a:rPr>
              <a:t>3/13/2017</a:t>
            </a:r>
            <a:endParaRPr lang="en-US" altLang="zh-CN" sz="18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90AE-7B9D-4968-BCA0-A8DEE3F733D3}" type="slidenum">
              <a:rPr lang="en-US" altLang="zh-CN" smtClean="0"/>
              <a:pPr/>
              <a:t>‹#›</a:t>
            </a:fld>
            <a:endParaRPr lang="en-US" altLang="zh-CN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9786"/>
            <a:ext cx="9144001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7829" y="116785"/>
            <a:ext cx="8020594" cy="680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29" y="856989"/>
            <a:ext cx="8020594" cy="5444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3"/>
            <a:r>
              <a:rPr lang="zh-CN" altLang="en-US" dirty="0" smtClean="0"/>
              <a:t>第三级</a:t>
            </a:r>
          </a:p>
          <a:p>
            <a:pPr lvl="4"/>
            <a:r>
              <a:rPr lang="zh-CN" altLang="en-US" dirty="0" smtClean="0"/>
              <a:t>第四级</a:t>
            </a:r>
          </a:p>
          <a:p>
            <a:pPr lvl="5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zh-CN" sz="1800" smtClean="0">
                <a:solidFill>
                  <a:srgbClr val="000000"/>
                </a:solidFill>
                <a:latin typeface="Arial" panose="020B0604020202020204" pitchFamily="34" charset="0"/>
              </a:rPr>
              <a:t>3/13/2017</a:t>
            </a:r>
            <a:endParaRPr lang="en-US" altLang="zh-CN" sz="1800" smtClean="0">
              <a:solidFill>
                <a:srgbClr val="000000"/>
              </a:solidFill>
              <a:latin typeface="Arial" panose="020B0604020202020204" pitchFamily="34" charset="0"/>
              <a:ea typeface="나눔고딕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latin typeface="Arial" panose="020B0604020202020204" pitchFamily="34" charset="0"/>
              </a:rPr>
              <a:t>HUMAN COMPUTER INTERACTION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457200" fontAlgn="base" latinLnBrk="1">
              <a:spcBef>
                <a:spcPct val="0"/>
              </a:spcBef>
              <a:spcAft>
                <a:spcPct val="0"/>
              </a:spcAft>
            </a:pPr>
            <a:fld id="{B78DA410-25D1-46D1-B986-352309A88C4C}" type="slidenum">
              <a:rPr lang="en-US" altLang="zh-CN" smtClean="0">
                <a:latin typeface="Arial" panose="020B0604020202020204" pitchFamily="34" charset="0"/>
              </a:rPr>
              <a:pPr defTabSz="45720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8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87829" y="796832"/>
            <a:ext cx="802059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6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1813" indent="-331788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Ø"/>
        <a:defRPr sz="18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900113" indent="-333375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Ø"/>
        <a:defRPr sz="20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lixiyuan00100@126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3: Isolated Word Recognition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722989"/>
          </a:xfrm>
        </p:spPr>
        <p:txBody>
          <a:bodyPr>
            <a:normAutofit/>
          </a:bodyPr>
          <a:lstStyle/>
          <a:p>
            <a:r>
              <a:rPr lang="en-US" dirty="0" smtClean="0"/>
              <a:t>Ying </a:t>
            </a:r>
            <a:r>
              <a:rPr lang="en-US" dirty="0" err="1" smtClean="0"/>
              <a:t>shen</a:t>
            </a:r>
            <a:endParaRPr lang="en-US" dirty="0" smtClean="0"/>
          </a:p>
          <a:p>
            <a:r>
              <a:rPr lang="en-US" dirty="0" smtClean="0"/>
              <a:t>School of software engineering</a:t>
            </a:r>
          </a:p>
          <a:p>
            <a:r>
              <a:rPr lang="en-US" dirty="0" err="1" smtClean="0"/>
              <a:t>tongji</a:t>
            </a:r>
            <a:r>
              <a:rPr lang="en-US" dirty="0" smtClean="0"/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83489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of an ASR system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2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560" y="1936255"/>
            <a:ext cx="6839131" cy="287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Isolated word recognition based on HMM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HMM</a:t>
            </a:r>
          </a:p>
          <a:p>
            <a:pPr lvl="1"/>
            <a:r>
              <a:rPr lang="en-US" dirty="0" err="1" smtClean="0"/>
              <a:t>main.m</a:t>
            </a:r>
            <a:endParaRPr lang="en-US" dirty="0" smtClean="0"/>
          </a:p>
          <a:p>
            <a:r>
              <a:rPr lang="en-US" dirty="0" smtClean="0"/>
              <a:t>Record a test speech</a:t>
            </a:r>
          </a:p>
          <a:p>
            <a:pPr lvl="1"/>
            <a:r>
              <a:rPr lang="en-US" dirty="0" err="1" smtClean="0"/>
              <a:t>speechRecord.m</a:t>
            </a:r>
            <a:endParaRPr lang="en-US" dirty="0" smtClean="0"/>
          </a:p>
          <a:p>
            <a:r>
              <a:rPr lang="en-US" dirty="0" smtClean="0"/>
              <a:t>Run GUI</a:t>
            </a:r>
          </a:p>
          <a:p>
            <a:pPr lvl="1"/>
            <a:r>
              <a:rPr lang="en-US" dirty="0" err="1" smtClean="0"/>
              <a:t>g_interfaces.m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3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510" y="2486926"/>
            <a:ext cx="5429540" cy="379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63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Clr>
                <a:srgbClr val="E48312"/>
              </a:buClr>
              <a:buFont typeface="+mj-lt"/>
              <a:buAutoNum type="arabicPeriod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Run </a:t>
            </a:r>
            <a:r>
              <a:rPr lang="en-US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SpeechRecognition</a:t>
            </a: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-hmm. Get familiar with the program.</a:t>
            </a:r>
          </a:p>
          <a:p>
            <a:pPr marL="457200" lvl="0" indent="-457200">
              <a:buClr>
                <a:srgbClr val="E48312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Train another HMM using your own speech/words and modify GUI accordingly.</a:t>
            </a:r>
          </a:p>
          <a:p>
            <a:pPr marL="457200" indent="-457200">
              <a:buClr>
                <a:srgbClr val="E48312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Add a new function: Record </a:t>
            </a: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</a:rPr>
              <a:t>test audios using Stat/End </a:t>
            </a: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button</a:t>
            </a:r>
          </a:p>
          <a:p>
            <a:pPr marL="457200" lvl="0" indent="-457200">
              <a:buClr>
                <a:srgbClr val="E48312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Save training/test audios in different subdirectories</a:t>
            </a:r>
          </a:p>
          <a:p>
            <a:pPr marL="457200" lvl="0" indent="-457200">
              <a:buClr>
                <a:srgbClr val="E48312"/>
              </a:buClr>
              <a:buFont typeface="+mj-lt"/>
              <a:buAutoNum type="arabicPeriod"/>
            </a:pPr>
            <a:endParaRPr lang="en-US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4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what you have done in the training and test progress. The report should answer the following questions:</a:t>
            </a:r>
          </a:p>
          <a:p>
            <a:pPr lvl="1"/>
            <a:r>
              <a:rPr lang="en-US" dirty="0" smtClean="0"/>
              <a:t>The words to recognize</a:t>
            </a:r>
          </a:p>
          <a:p>
            <a:pPr lvl="1"/>
            <a:r>
              <a:rPr lang="en-US" dirty="0" smtClean="0"/>
              <a:t>The number of training samples</a:t>
            </a:r>
          </a:p>
          <a:p>
            <a:pPr lvl="1"/>
            <a:r>
              <a:rPr lang="en-US" dirty="0" smtClean="0"/>
              <a:t>The modifications to GUI and the codes</a:t>
            </a:r>
          </a:p>
          <a:p>
            <a:pPr lvl="1"/>
            <a:r>
              <a:rPr lang="en-US" altLang="zh-CN" dirty="0" smtClean="0"/>
              <a:t>The accuracy of speech recognition and how to improve it, if possible?</a:t>
            </a:r>
          </a:p>
          <a:p>
            <a:pPr lvl="1"/>
            <a:r>
              <a:rPr lang="en-US" dirty="0" smtClean="0"/>
              <a:t>Analyze the impact of different number of hmm states on recognition accuracy.</a:t>
            </a:r>
            <a:endParaRPr lang="en-US" dirty="0" smtClean="0"/>
          </a:p>
          <a:p>
            <a:r>
              <a:rPr lang="en-US" dirty="0" smtClean="0"/>
              <a:t>Submit your work (code and report) to TA</a:t>
            </a:r>
          </a:p>
          <a:p>
            <a:pPr lvl="1"/>
            <a:r>
              <a:rPr lang="en-US" altLang="zh-CN" dirty="0" smtClean="0"/>
              <a:t>Prepare a readme file to illustrate how to run your program</a:t>
            </a:r>
          </a:p>
          <a:p>
            <a:pPr lvl="1"/>
            <a:r>
              <a:rPr lang="en-US" altLang="zh-CN" dirty="0" smtClean="0"/>
              <a:t>Compress </a:t>
            </a:r>
            <a:r>
              <a:rPr lang="en-US" altLang="zh-CN" dirty="0" smtClean="0"/>
              <a:t>the code (including all your .wav </a:t>
            </a:r>
            <a:r>
              <a:rPr lang="en-US" altLang="zh-CN" dirty="0" smtClean="0"/>
              <a:t>files and the readme file) </a:t>
            </a:r>
            <a:r>
              <a:rPr lang="en-US" altLang="zh-CN" dirty="0" smtClean="0"/>
              <a:t>and the report into a zip file: ID_name_lab3.zip</a:t>
            </a:r>
          </a:p>
          <a:p>
            <a:pPr lvl="1"/>
            <a:r>
              <a:rPr lang="en-US" altLang="zh-CN" dirty="0" smtClean="0"/>
              <a:t>1352830-1552682</a:t>
            </a:r>
            <a:r>
              <a:rPr lang="en-US" altLang="zh-CN" dirty="0"/>
              <a:t>: </a:t>
            </a:r>
            <a:r>
              <a:rPr lang="en-US" altLang="zh-CN" dirty="0">
                <a:hlinkClick r:id="rId2"/>
              </a:rPr>
              <a:t>lixiyuan00100@126.com</a:t>
            </a:r>
            <a:endParaRPr lang="en-US" altLang="zh-CN" dirty="0"/>
          </a:p>
          <a:p>
            <a:pPr lvl="1"/>
            <a:r>
              <a:rPr lang="en-US" altLang="zh-CN" dirty="0"/>
              <a:t>1552684-1556122: htxu@tongji.edu.cn</a:t>
            </a:r>
            <a:endParaRPr lang="zh-CN" altLang="en-US" dirty="0"/>
          </a:p>
          <a:p>
            <a:pPr lvl="1"/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3/13/2017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HUMAN COMPUTER INTERACTION</a:t>
            </a:r>
            <a:endParaRPr lang="en-U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B7B10541-829B-47A8-8883-60ADAD18ED3B}" type="slidenum">
              <a:rPr lang="en-US" altLang="zh-CN" smtClean="0"/>
              <a:pPr/>
              <a:t>5</a:t>
            </a:fld>
            <a:endParaRPr lang="en-US" altLang="zh-CN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53358"/>
      </p:ext>
    </p:extLst>
  </p:cSld>
  <p:clrMapOvr>
    <a:masterClrMapping/>
  </p:clrMapOvr>
</p:sld>
</file>

<file path=ppt/theme/theme1.xml><?xml version="1.0" encoding="utf-8"?>
<a:theme xmlns:a="http://schemas.openxmlformats.org/drawingml/2006/main" name="主题1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1" id="{F8C2558B-9711-49AC-81A7-11A66F460492}" vid="{05DA8888-0785-44AB-9EE5-D00F882EB545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924</TotalTime>
  <Words>215</Words>
  <Application>Microsoft Office PowerPoint</Application>
  <PresentationFormat>全屏显示(4:3)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나눔고딕</vt:lpstr>
      <vt:lpstr>宋体</vt:lpstr>
      <vt:lpstr>Arial</vt:lpstr>
      <vt:lpstr>Calibri</vt:lpstr>
      <vt:lpstr>Calibri Light</vt:lpstr>
      <vt:lpstr>Times New Roman</vt:lpstr>
      <vt:lpstr>Wingdings</vt:lpstr>
      <vt:lpstr>主题1</vt:lpstr>
      <vt:lpstr>Lab 3: Isolated Word Recognition</vt:lpstr>
      <vt:lpstr>Architecture of an ASR system</vt:lpstr>
      <vt:lpstr>Isolated word recognition based on HMM</vt:lpstr>
      <vt:lpstr>Assignment</vt:lpstr>
      <vt:lpstr>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Facial Expression Recognition</dc:title>
  <dc:creator>lin</dc:creator>
  <cp:lastModifiedBy>Ying Shen</cp:lastModifiedBy>
  <cp:revision>114</cp:revision>
  <dcterms:created xsi:type="dcterms:W3CDTF">2017-05-05T23:49:17Z</dcterms:created>
  <dcterms:modified xsi:type="dcterms:W3CDTF">2017-06-05T00:32:47Z</dcterms:modified>
</cp:coreProperties>
</file>